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9" r:id="rId4"/>
    <p:sldId id="260" r:id="rId5"/>
    <p:sldId id="257" r:id="rId6"/>
    <p:sldId id="261" r:id="rId7"/>
    <p:sldId id="258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E1"/>
    <a:srgbClr val="EAEBB4"/>
    <a:srgbClr val="EDE0B0"/>
    <a:srgbClr val="E2E5E3"/>
    <a:srgbClr val="7AE3E8"/>
    <a:srgbClr val="EEF1EF"/>
    <a:srgbClr val="F3E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8"/>
  </p:normalViewPr>
  <p:slideViewPr>
    <p:cSldViewPr snapToGrid="0">
      <p:cViewPr>
        <p:scale>
          <a:sx n="87" d="100"/>
          <a:sy n="87" d="100"/>
        </p:scale>
        <p:origin x="33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009981-D1F6-60B7-87E5-B69F67B19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D89933-B0ED-4744-B3FB-FA5C7A29E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61AF2C-11BE-F977-2835-9C982E91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C4B389-A5E2-CA19-8D6B-0FF72709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64FBD4-9502-C41F-A723-C0E0B7CB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95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2BBA28-07D0-B279-318E-63F95ADB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82184FC-B1A1-E09D-02B0-5FFCD06B0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1A03C7-950F-5C53-55D8-091530F6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8A5E1E-1426-5BCD-ED6D-1FFD081C4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7BF2D5-132A-9980-7FD8-3AC4AAF3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20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38CCDA4-253F-63EC-F766-401914C84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4D677A-3EE2-F3EC-D9DD-52E3788A6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DC6D32-E2DB-CBD6-7623-BFABFD66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DAD5BA-0CB7-5442-5273-2DB3F7E5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293A5E-7717-701F-2F84-19CCA43B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17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33E255-1711-A403-DC52-A9021839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F13258-AA76-64B7-B781-2E35C7C6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78B23A-1C11-8EDC-3A09-638D9C9F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DF7DA4-FB20-0394-9C28-26DBB9ACE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8A0226-76E3-DD09-5984-0BC7A6FB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17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CC3D01-C483-9897-2A54-51333298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72B9D0-F1B1-4D52-A8B7-6B3A1E342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7E0CC0-080B-54A1-05CD-5EDF8C31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0C34F3-641C-004C-EABA-42CCBEB5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C93399-A4F4-E47F-164E-3D8C5350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6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F218DF-2D7F-CCA9-EA7D-C2491348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8381E1-8DED-6FE9-43EF-ED91C0850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57E99A9-3311-B849-4AC4-A096B907B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C60765-646A-6228-7671-B8E568A2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3AC423-0EC1-7E2A-6E3C-F65E24A8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28760B-3707-4DF1-BD4E-8E7D7C3A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5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A8DEA7-499E-3D04-7C62-71499477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870D11-EC72-C5F0-3988-B5C7F267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74C87FE-E3E2-FEF5-ABEC-06C962A0D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28EDF2-C079-1B4F-45CE-71350CA1C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9A0FAA1-7D83-6D47-8613-040A9423B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4D0A3E3-0750-376D-35EB-D90225A5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BF9E235-F2B7-B152-1FA9-B9690C0A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D52090A-2330-A689-A36E-6BE7C57F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1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A737EE-220D-9CE8-526F-FAAE0FF4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B2B097C-210E-3B32-D367-C191250DE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04D2AF-16B6-124A-2BC2-529B3E14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14723F-0274-A2C4-ABB7-A318360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40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9A663BA-BB97-50D2-8107-61127C0A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C58E32F-041C-6E22-1369-BD04F83E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0E963B-B105-6B9E-E7E8-2DB45CE6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43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444056-0542-7E94-8922-1E4705B6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F6606A-63A8-4B1F-36C2-C94BB8CA6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5EBF590-D0F8-0BF3-E952-E7776B125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0AAD7F-B303-DABF-4CF5-A611AD65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E476110-0E6A-9F36-B2B5-9118FA4C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5FD8F55-346B-A171-24DA-A71C5AA9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8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39B23B-77FD-AF4C-4733-BAFC852E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1CDBC1D-F649-787B-5F79-AE01F8A606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B56119-E89E-676F-E917-58956D375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F13A76-571C-AAF5-1215-AE976733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19AEBA-2DC6-71F2-D4E5-AD302987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1D02D3-DFB2-1347-05E9-C56B1027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48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BA6B61E-D1CB-B412-8EC6-15DF5CEA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110349-9D5E-B5D8-4D1D-04D2E5587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A2D41F-8258-5A5D-C16B-568889D18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0224-8B83-B944-93DD-A3D1A1B88924}" type="datetimeFigureOut">
              <a:rPr kumimoji="1" lang="ja-JP" altLang="en-US" smtClean="0"/>
              <a:t>2023/8/25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957CF9-FDAF-2D6A-0B44-D02DC70E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90F8F7-41DB-766B-04AF-C6913735B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1E52A-F131-2847-B261-260370937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2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886CB1-C05D-E2E2-6589-FD9D289DC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08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Bioremediation</a:t>
            </a:r>
            <a:br>
              <a:rPr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r>
              <a:rPr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Using </a:t>
            </a:r>
            <a:br>
              <a:rPr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r>
              <a:rPr lang="en-US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Mangrove</a:t>
            </a:r>
            <a:endParaRPr kumimoji="1" lang="ja-JP" altLang="en-US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0EF04AB-F497-9964-F447-AE3C32150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55216"/>
            <a:ext cx="9144000" cy="462704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Yukiha Shinjo  </a:t>
            </a:r>
            <a:r>
              <a:rPr lang="en-US" altLang="ja-JP" dirty="0"/>
              <a:t>Fu </a:t>
            </a:r>
            <a:r>
              <a:rPr lang="en-US" altLang="ja-JP" dirty="0" err="1"/>
              <a:t>Sadoyama</a:t>
            </a:r>
            <a:r>
              <a:rPr lang="en-US" altLang="ja-JP" dirty="0"/>
              <a:t> </a:t>
            </a:r>
            <a:r>
              <a:rPr kumimoji="1" lang="en-US" altLang="ja-JP" dirty="0" err="1"/>
              <a:t>Taichi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Akamine</a:t>
            </a:r>
            <a:r>
              <a:rPr lang="en-US" altLang="ja-JP" dirty="0"/>
              <a:t> </a:t>
            </a:r>
            <a:r>
              <a:rPr lang="en-US" altLang="ja-JP" dirty="0" err="1"/>
              <a:t>Rino</a:t>
            </a:r>
            <a:r>
              <a:rPr lang="en-US" altLang="ja-JP" dirty="0"/>
              <a:t> </a:t>
            </a:r>
            <a:r>
              <a:rPr lang="en-US" altLang="ja-JP" dirty="0" err="1"/>
              <a:t>Ganeko</a:t>
            </a:r>
            <a:endParaRPr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E319854-C307-A9AD-0C9A-D9C245BA3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3" t="39329" r="26256" b="40164"/>
          <a:stretch/>
        </p:blipFill>
        <p:spPr>
          <a:xfrm>
            <a:off x="4643283" y="3980733"/>
            <a:ext cx="2905433" cy="10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4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A993AE-BBF8-F17B-2346-F7D51EC1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39" y="342254"/>
            <a:ext cx="6075721" cy="61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10C5669-AA74-94DE-2A49-0BA00BEA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16" y="425445"/>
            <a:ext cx="9515168" cy="60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37FA34D-06CB-6DF0-0130-DB87749E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272" y="81116"/>
            <a:ext cx="7309455" cy="66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9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E48299F-5A3E-2D74-2972-ACBF7077E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26" y="73742"/>
            <a:ext cx="6932148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8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07E30CF-8089-42D4-7977-D95FC974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055" y="1647668"/>
            <a:ext cx="9765890" cy="356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4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1DAAD06-6317-8D13-A116-6EA78FBBA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9" y="2233316"/>
            <a:ext cx="10564721" cy="23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CF399F9-5D9F-7B8A-7685-D0E0CD32F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87" y="1452077"/>
            <a:ext cx="11270226" cy="3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569003-97F6-B24B-3AE0-5CDC319B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49" y="1275707"/>
            <a:ext cx="12297697" cy="43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5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59E54D5-7E6B-92E1-C78F-513D5A48C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72227"/>
            <a:ext cx="7772400" cy="55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3DF2F95-7E47-EEA6-8B21-A2E18041A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797"/>
          <a:stretch/>
        </p:blipFill>
        <p:spPr>
          <a:xfrm>
            <a:off x="2799736" y="272250"/>
            <a:ext cx="6592528" cy="37090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E0FF6AA-ADA6-157A-8437-F79ADFA47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7"/>
          <a:stretch/>
        </p:blipFill>
        <p:spPr>
          <a:xfrm>
            <a:off x="1710813" y="3981338"/>
            <a:ext cx="9070258" cy="32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5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B61258-3543-CA60-752D-748EA39C4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50" y="318988"/>
            <a:ext cx="7493299" cy="62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4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ED9BF03-4E3C-6C0E-3B20-69EA52FC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816789"/>
            <a:ext cx="9048751" cy="52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45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70BAD1-572D-EDA5-9634-D0C9CD8DD5A0}"/>
              </a:ext>
            </a:extLst>
          </p:cNvPr>
          <p:cNvSpPr txBox="1"/>
          <p:nvPr/>
        </p:nvSpPr>
        <p:spPr>
          <a:xfrm>
            <a:off x="3049793" y="3247023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F71AE64-C0D3-642B-1EB4-F6D3E716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37"/>
            <a:ext cx="12192000" cy="56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4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6BD8D2E-A1F3-2EB3-C5E3-2C9BE96B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373186"/>
            <a:ext cx="8724900" cy="47839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0F0FFE-A9DE-9825-845F-97AB36B16C56}"/>
              </a:ext>
            </a:extLst>
          </p:cNvPr>
          <p:cNvSpPr txBox="1"/>
          <p:nvPr/>
        </p:nvSpPr>
        <p:spPr>
          <a:xfrm>
            <a:off x="3004448" y="442913"/>
            <a:ext cx="6183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rgbClr val="FF0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SALT TOLERANCE</a:t>
            </a:r>
            <a:endParaRPr kumimoji="1" lang="ja-JP" altLang="en-US" sz="4400">
              <a:solidFill>
                <a:srgbClr val="FF000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91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7B650B-5B22-4F0E-D8F0-E0BCF48E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3" y="984052"/>
            <a:ext cx="11158993" cy="48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CEDB44-6B1B-D60F-0078-5699CB83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931" y="1453145"/>
            <a:ext cx="9810137" cy="56408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C4D832-536C-A44A-84AC-BCEFFFC2832A}"/>
              </a:ext>
            </a:extLst>
          </p:cNvPr>
          <p:cNvSpPr txBox="1"/>
          <p:nvPr/>
        </p:nvSpPr>
        <p:spPr>
          <a:xfrm>
            <a:off x="3305010" y="501444"/>
            <a:ext cx="5581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OUR HYPOTHESIS</a:t>
            </a:r>
            <a:endParaRPr kumimoji="1" lang="ja-JP" altLang="en-US" sz="400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90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048DD1D-FD18-0820-447E-760CF0DD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013" y="635793"/>
            <a:ext cx="14052938" cy="558641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21C2A4-EA5A-9558-2ED1-7B3C8179B33B}"/>
              </a:ext>
            </a:extLst>
          </p:cNvPr>
          <p:cNvSpPr/>
          <p:nvPr/>
        </p:nvSpPr>
        <p:spPr>
          <a:xfrm>
            <a:off x="881392" y="-44259"/>
            <a:ext cx="10015537" cy="842962"/>
          </a:xfrm>
          <a:prstGeom prst="rect">
            <a:avLst/>
          </a:prstGeom>
          <a:solidFill>
            <a:srgbClr val="7AE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9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17</Words>
  <Application>Microsoft Macintosh PowerPoint</Application>
  <PresentationFormat>ワイド画面</PresentationFormat>
  <Paragraphs>4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Hiragino Kaku Gothic StdN W8</vt:lpstr>
      <vt:lpstr>游ゴシック Light</vt:lpstr>
      <vt:lpstr>Arial</vt:lpstr>
      <vt:lpstr>游ゴシック</vt:lpstr>
      <vt:lpstr>Office テーマ</vt:lpstr>
      <vt:lpstr>Bioremediation Using  Mangrove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Bioremediation Using  Mangrove</dc:title>
  <dc:creator>shinjo yukiha</dc:creator>
  <cp:lastModifiedBy>shinjo yukiha</cp:lastModifiedBy>
  <cp:revision>1</cp:revision>
  <dcterms:created xsi:type="dcterms:W3CDTF">2023-08-25T20:57:23Z</dcterms:created>
  <dcterms:modified xsi:type="dcterms:W3CDTF">2023-08-25T21:35:07Z</dcterms:modified>
</cp:coreProperties>
</file>